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8" d="100"/>
          <a:sy n="68" d="100"/>
        </p:scale>
        <p:origin x="77" y="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514366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67173" y="316245"/>
            <a:ext cx="4224138" cy="144655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15-17, днем 8-10 мороза.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южный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9-14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3-5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562331"/>
              </p:ext>
            </p:extLst>
          </p:nvPr>
        </p:nvGraphicFramePr>
        <p:xfrm>
          <a:off x="5134650" y="3763600"/>
          <a:ext cx="4463375" cy="2441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rgbClr val="FFFF00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декабря, ночью 13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53217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7443</cp:revision>
  <cp:lastPrinted>2025-08-12T06:13:34Z</cp:lastPrinted>
  <dcterms:created xsi:type="dcterms:W3CDTF">2018-03-27T06:03:00Z</dcterms:created>
  <dcterms:modified xsi:type="dcterms:W3CDTF">2025-12-11T06:05:19Z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