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239936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91" y="15584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10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Көшпелі </a:t>
            </a:r>
            <a:r>
              <a:rPr lang="kk-KZ" altLang="ru-RU" sz="1150" dirty="0">
                <a:latin typeface="Times New Roman" panose="02020603050405020304" pitchFamily="18" charset="0"/>
                <a:cs typeface="Times New Roman" panose="02020603050405020304" pitchFamily="18" charset="0"/>
                <a:sym typeface="+mn-ea"/>
              </a:rPr>
              <a:t>бұлтты, жауын-шашынсыз. </a:t>
            </a:r>
            <a:r>
              <a:rPr lang="kk-KZ" altLang="ru-RU" sz="1150" dirty="0" smtClean="0">
                <a:latin typeface="Times New Roman" panose="02020603050405020304" pitchFamily="18" charset="0"/>
                <a:cs typeface="Times New Roman" panose="02020603050405020304" pitchFamily="18" charset="0"/>
                <a:sym typeface="+mn-ea"/>
              </a:rPr>
              <a:t>Оңтүстік-шығыстан</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шығыстан </a:t>
            </a:r>
            <a:r>
              <a:rPr lang="kk-KZ" altLang="ru-RU" sz="1150" dirty="0">
                <a:latin typeface="Times New Roman" panose="02020603050405020304" pitchFamily="18" charset="0"/>
                <a:cs typeface="Times New Roman" panose="02020603050405020304" pitchFamily="18" charset="0"/>
                <a:sym typeface="+mn-ea"/>
              </a:rPr>
              <a:t>жел соғады, күші </a:t>
            </a:r>
            <a:r>
              <a:rPr lang="kk-KZ" altLang="ru-RU" sz="1150" dirty="0" smtClean="0">
                <a:latin typeface="Times New Roman" panose="02020603050405020304" pitchFamily="18" charset="0"/>
                <a:cs typeface="Times New Roman" panose="02020603050405020304" pitchFamily="18" charset="0"/>
                <a:sym typeface="+mn-ea"/>
              </a:rPr>
              <a:t>3-8 </a:t>
            </a:r>
            <a:r>
              <a:rPr lang="kk-KZ" altLang="ru-RU" sz="115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150" dirty="0" smtClean="0">
                <a:latin typeface="Times New Roman" panose="02020603050405020304" pitchFamily="18" charset="0"/>
                <a:cs typeface="Times New Roman" panose="02020603050405020304" pitchFamily="18" charset="0"/>
                <a:sym typeface="+mn-ea"/>
              </a:rPr>
              <a:t>13-15, </a:t>
            </a:r>
            <a:r>
              <a:rPr lang="kk-KZ" altLang="ru-RU" sz="1150" dirty="0">
                <a:latin typeface="Times New Roman" panose="02020603050405020304" pitchFamily="18" charset="0"/>
                <a:cs typeface="Times New Roman" panose="02020603050405020304" pitchFamily="18" charset="0"/>
                <a:sym typeface="+mn-ea"/>
              </a:rPr>
              <a:t>күндіз </a:t>
            </a:r>
            <a:r>
              <a:rPr lang="kk-KZ" altLang="ru-RU" sz="1150" dirty="0" smtClean="0">
                <a:latin typeface="Times New Roman" panose="02020603050405020304" pitchFamily="18" charset="0"/>
                <a:cs typeface="Times New Roman" panose="02020603050405020304" pitchFamily="18" charset="0"/>
                <a:sym typeface="+mn-ea"/>
              </a:rPr>
              <a:t>7-9 </a:t>
            </a:r>
            <a:r>
              <a:rPr lang="kk-KZ" altLang="ru-RU" sz="1150" dirty="0">
                <a:latin typeface="Times New Roman" panose="02020603050405020304" pitchFamily="18" charset="0"/>
                <a:cs typeface="Times New Roman" panose="02020603050405020304" pitchFamily="18" charset="0"/>
                <a:sym typeface="+mn-ea"/>
              </a:rPr>
              <a:t>градус аяз болады</a:t>
            </a:r>
            <a:r>
              <a:rPr lang="kk-KZ" altLang="ru-RU" sz="1150" dirty="0" smtClean="0">
                <a:latin typeface="Times New Roman" panose="02020603050405020304" pitchFamily="18" charset="0"/>
                <a:cs typeface="Times New Roman" panose="02020603050405020304" pitchFamily="18" charset="0"/>
                <a:sym typeface="+mn-ea"/>
              </a:rPr>
              <a:t>.</a:t>
            </a:r>
          </a:p>
          <a:p>
            <a:pPr algn="ctr"/>
            <a:r>
              <a:rPr lang="kk-KZ"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smtClean="0">
                <a:solidFill>
                  <a:srgbClr val="000000"/>
                </a:solidFill>
                <a:latin typeface="Times New Roman" pitchFamily="18" charset="0"/>
                <a:cs typeface="Times New Roman" pitchFamily="18" charset="0"/>
              </a:rPr>
              <a:t>11</a:t>
            </a:r>
            <a:r>
              <a:rPr lang="kk-KZ" sz="1150" b="1"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dirty="0">
                <a:latin typeface="Times New Roman" panose="02020603050405020304" pitchFamily="18" charset="0"/>
                <a:cs typeface="Times New Roman" panose="02020603050405020304"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жауын-шашынсыз</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Ш</a:t>
            </a:r>
            <a:r>
              <a:rPr lang="kk-KZ" sz="1150" dirty="0" smtClean="0">
                <a:latin typeface="Times New Roman" panose="02020603050405020304" pitchFamily="18" charset="0"/>
                <a:cs typeface="Times New Roman" panose="02020603050405020304" pitchFamily="18" charset="0"/>
              </a:rPr>
              <a:t>ығыстан соғатын жел оңтүстік-батысқа ауысады, </a:t>
            </a:r>
            <a:r>
              <a:rPr lang="kk-KZ" sz="1150" dirty="0" smtClean="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a:t>
            </a:r>
            <a:r>
              <a:rPr lang="kk-KZ" sz="1150" dirty="0" smtClean="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13-15 </a:t>
            </a:r>
            <a:r>
              <a:rPr lang="kk-KZ" sz="1150" dirty="0" smtClean="0">
                <a:latin typeface="Times New Roman" panose="02020603050405020304" pitchFamily="18" charset="0"/>
                <a:cs typeface="Times New Roman" panose="02020603050405020304" pitchFamily="18" charset="0"/>
              </a:rPr>
              <a:t>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3352618"/>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желтоқсанда,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12</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38333</TotalTime>
  <Words>522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6320</cp:revision>
  <cp:lastPrinted>2021-07-01T07:38:07Z</cp:lastPrinted>
  <dcterms:created xsi:type="dcterms:W3CDTF">2018-03-27T06:03:00Z</dcterms:created>
  <dcterms:modified xsi:type="dcterms:W3CDTF">2025-12-10T09:16:11Z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