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1843"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3749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0057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ea typeface="Times New Roman" panose="02020603050405020304" pitchFamily="18" charset="0"/>
              </a:rPr>
              <a:t>Солтүстік-батыстан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endParaRPr lang="" altLang="ru-RU" sz="400" b="1" dirty="0">
              <a:latin typeface="Times New Roman" pitchFamily="18" charset="0"/>
              <a:cs typeface="Times New Roman" pitchFamily="18" charset="0"/>
            </a:endParaRPr>
          </a:p>
          <a:p>
            <a:pPr algn="just">
              <a:spcBef>
                <a:spcPts val="0"/>
              </a:spcBef>
              <a:defRPr/>
            </a:pPr>
            <a:endParaRPr lang="ru-RU" altLang="ru-RU" sz="10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3852084"/>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19319</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3847</cp:revision>
  <cp:lastPrinted>2021-07-01T03:56:27Z</cp:lastPrinted>
  <dcterms:created xsi:type="dcterms:W3CDTF">2018-03-27T06:03:00Z</dcterms:created>
  <dcterms:modified xsi:type="dcterms:W3CDTF">2025-12-10T08:13:50Z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