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100" d="100"/>
          <a:sy n="100" d="100"/>
        </p:scale>
        <p:origin x="-1930" y="5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991182"/>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344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a:solidFill>
                            <a:srgbClr val="002060"/>
                          </a:solidFill>
                          <a:latin typeface="Times New Roman" panose="02020603050405020304" pitchFamily="18" charset="0"/>
                          <a:cs typeface="Times New Roman" panose="02020603050405020304" pitchFamily="18" charset="0"/>
                        </a:rPr>
                        <a:t>0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10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356139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49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50512"/>
            <a:ext cx="4726961" cy="1400383"/>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11</a:t>
            </a:r>
            <a:r>
              <a:rPr lang="kk-KZ" sz="1050" b="1" kern="1400" dirty="0">
                <a:latin typeface="Times New Roman" panose="02020603050405020304" pitchFamily="18" charset="0"/>
                <a:cs typeface="Times New Roman" panose="02020603050405020304" pitchFamily="18" charset="0"/>
              </a:rPr>
              <a:t> желтоқсан</a:t>
            </a:r>
            <a:r>
              <a:rPr lang="kk-KZ" sz="1050" b="1" dirty="0">
                <a:latin typeface="Times New Roman" panose="02020603050405020304" pitchFamily="18" charset="0"/>
                <a:cs typeface="Times New Roman" panose="02020603050405020304" pitchFamily="18" charset="0"/>
              </a:rPr>
              <a:t>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10 </a:t>
            </a:r>
            <a:r>
              <a:rPr lang="kk-KZ" sz="1050" b="1" kern="1400" dirty="0">
                <a:latin typeface="Times New Roman" panose="02020603050405020304" pitchFamily="18" charset="0"/>
                <a:cs typeface="Times New Roman" panose="02020603050405020304" pitchFamily="18" charset="0"/>
              </a:rPr>
              <a:t>желтоқсан</a:t>
            </a:r>
            <a:r>
              <a:rPr lang="ru-RU" sz="1050" b="1" dirty="0">
                <a:latin typeface="Times New Roman" panose="02020603050405020304" pitchFamily="18" charset="0"/>
                <a:cs typeface="Times New Roman" panose="02020603050405020304" pitchFamily="18" charset="0"/>
              </a:rPr>
              <a:t> с. 20-ден </a:t>
            </a:r>
            <a:r>
              <a:rPr lang="kk-KZ" sz="1050" b="1" kern="1400" dirty="0">
                <a:latin typeface="Times New Roman" panose="02020603050405020304" pitchFamily="18" charset="0"/>
                <a:cs typeface="Times New Roman" panose="02020603050405020304" pitchFamily="18" charset="0"/>
              </a:rPr>
              <a:t> 11 желтоқсан</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00" dirty="0">
                <a:latin typeface="Times New Roman" panose="02020603050405020304" pitchFamily="18" charset="0"/>
                <a:cs typeface="Times New Roman" panose="02020603050405020304" pitchFamily="18" charset="0"/>
              </a:rPr>
              <a:t>Көшпелі бұлтты, жауын-шашынсыз, тұман. Оңтүстік-батыстан жел соғады, күші 7-12</a:t>
            </a:r>
            <a:r>
              <a:rPr lang="ru-RU" sz="1000" dirty="0">
                <a:latin typeface="Times New Roman" panose="02020603050405020304" pitchFamily="18" charset="0"/>
                <a:cs typeface="Times New Roman" panose="02020603050405020304" pitchFamily="18" charset="0"/>
              </a:rPr>
              <a:t> </a:t>
            </a:r>
            <a:r>
              <a:rPr lang="kk-KZ" sz="1000" dirty="0">
                <a:latin typeface="Times New Roman" panose="02020603050405020304" pitchFamily="18" charset="0"/>
                <a:cs typeface="Times New Roman" panose="02020603050405020304" pitchFamily="18" charset="0"/>
              </a:rPr>
              <a:t>м/с.</a:t>
            </a:r>
            <a:r>
              <a:rPr lang="ru-RU" sz="1000" dirty="0">
                <a:latin typeface="Times New Roman" panose="02020603050405020304" pitchFamily="18" charset="0"/>
                <a:cs typeface="Times New Roman" panose="02020603050405020304" pitchFamily="18" charset="0"/>
              </a:rPr>
              <a:t> </a:t>
            </a:r>
            <a:r>
              <a:rPr lang="kk-KZ" sz="1000" dirty="0">
                <a:latin typeface="Times New Roman" panose="02020603050405020304" pitchFamily="18" charset="0"/>
                <a:cs typeface="Times New Roman" panose="02020603050405020304" pitchFamily="18" charset="0"/>
              </a:rPr>
              <a:t>Ауа температурасы түнде 22-24 күндіз 14-16 аяз.</a:t>
            </a:r>
            <a:r>
              <a:rPr lang="ru-RU" sz="1000" dirty="0">
                <a:latin typeface="Times New Roman" panose="02020603050405020304" pitchFamily="18" charset="0"/>
                <a:cs typeface="Times New Roman" panose="02020603050405020304" pitchFamily="18" charset="0"/>
              </a:rPr>
              <a:t> </a:t>
            </a:r>
            <a:endParaRPr lang="kk-KZ" sz="10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12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11</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12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7-12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16-18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11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a:solidFill>
                  <a:schemeClr val="tx1"/>
                </a:solidFill>
                <a:latin typeface="Times New Roman" panose="02020603050405020304" pitchFamily="18" charset="0"/>
                <a:cs typeface="Times New Roman" panose="02020603050405020304" pitchFamily="18" charset="0"/>
              </a:rPr>
              <a:t> 12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ru-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49403</TotalTime>
  <Words>606</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7113</cp:revision>
  <cp:lastPrinted>2025-07-15T07:11:11Z</cp:lastPrinted>
  <dcterms:created xsi:type="dcterms:W3CDTF">2018-03-27T06:03:00Z</dcterms:created>
  <dcterms:modified xsi:type="dcterms:W3CDTF">2025-12-10T06:20:11Z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