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614"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877064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түнде қар. </a:t>
            </a:r>
            <a:r>
              <a:rPr lang="kk-KZ" sz="1200" dirty="0">
                <a:latin typeface="Times New Roman" panose="02020603050405020304" pitchFamily="18" charset="0"/>
                <a:ea typeface="Times New Roman" panose="02020603050405020304" pitchFamily="18" charset="0"/>
              </a:rPr>
              <a:t>Солтүстік-батыстан соғатын жел оңтүстік-шығысқа ауысады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27-29°, күндіз 21-23° аяз болады.</a:t>
            </a: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Жел оңтүстік-шығыстан соғады, күші 2-7 м/с. Ауа </a:t>
            </a:r>
            <a:r>
              <a:rPr lang="kk-KZ" sz="1200" smtClean="0">
                <a:solidFill>
                  <a:prstClr val="black"/>
                </a:solidFill>
                <a:latin typeface="Times New Roman" pitchFamily="18" charset="0"/>
                <a:cs typeface="Times New Roman" pitchFamily="18" charset="0"/>
              </a:rPr>
              <a:t>температурасы 24-26°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497543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0" name="TextBox 13"/>
          <p:cNvSpPr txBox="1"/>
          <p:nvPr/>
        </p:nvSpPr>
        <p:spPr>
          <a:xfrm>
            <a:off x="5033957" y="207704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желтоқсан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22911</TotalTime>
  <Words>643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4144</cp:revision>
  <cp:lastPrinted>2021-07-01T03:56:27Z</cp:lastPrinted>
  <dcterms:created xsi:type="dcterms:W3CDTF">2018-03-27T06:03:00Z</dcterms:created>
  <dcterms:modified xsi:type="dcterms:W3CDTF">2025-12-10T08:47:04Z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