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518450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Оңтүстік-шығыстан жел соғады, күші 5–10 м/с. Ауа температурасы түнде 22–24, күндіз 8–10 градус аяз.</a:t>
            </a: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716275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27040</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5101</cp:revision>
  <cp:lastPrinted>2021-07-01T07:38:07Z</cp:lastPrinted>
  <dcterms:created xsi:type="dcterms:W3CDTF">2018-03-27T06:03:00Z</dcterms:created>
  <dcterms:modified xsi:type="dcterms:W3CDTF">2025-12-10T07:53:40Z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