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76" d="100"/>
          <a:sy n="76"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369918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10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11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a:t>
            </a:r>
            <a:r>
              <a:rPr lang="kk-KZ" sz="1200" dirty="0">
                <a:latin typeface="Times New Roman" panose="02020603050405020304" pitchFamily="18" charset="0"/>
                <a:ea typeface="Calibri" panose="020F0502020204030204" pitchFamily="34" charset="0"/>
              </a:rPr>
              <a:t>. Оңтүстік-батыстан жел соғады, күші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13-15, </a:t>
            </a:r>
            <a:r>
              <a:rPr lang="kk-KZ" sz="1200" dirty="0">
                <a:latin typeface="Times New Roman" panose="02020603050405020304" pitchFamily="18" charset="0"/>
                <a:ea typeface="Calibri" panose="020F0502020204030204" pitchFamily="34" charset="0"/>
              </a:rPr>
              <a:t>күндіз 7-9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11 желтоқсанның сағ. 20-дан 12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Оңтүстік-шығыстан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м/с. </a:t>
            </a:r>
            <a:r>
              <a:rPr lang="kk-KZ" sz="1200" dirty="0">
                <a:effectLst/>
                <a:latin typeface="Times New Roman" panose="02020603050405020304" pitchFamily="18" charset="0"/>
                <a:ea typeface="Calibri" panose="020F0502020204030204" pitchFamily="34" charset="0"/>
              </a:rPr>
              <a:t>Ауа </a:t>
            </a:r>
            <a:r>
              <a:rPr lang="kk-KZ" sz="1200">
                <a:effectLst/>
                <a:latin typeface="Times New Roman" panose="02020603050405020304" pitchFamily="18" charset="0"/>
                <a:ea typeface="Calibri" panose="020F0502020204030204" pitchFamily="34" charset="0"/>
              </a:rPr>
              <a:t>температурасы </a:t>
            </a:r>
            <a:r>
              <a:rPr lang="kk-KZ" sz="1200">
                <a:latin typeface="Times New Roman" panose="02020603050405020304" pitchFamily="18" charset="0"/>
                <a:ea typeface="Calibri" panose="020F0502020204030204" pitchFamily="34" charset="0"/>
              </a:rPr>
              <a:t>10-12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54423752"/>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Г./Жолдыбай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20361</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3903</cp:revision>
  <cp:lastPrinted>2021-07-01T07:38:07Z</cp:lastPrinted>
  <dcterms:created xsi:type="dcterms:W3CDTF">2018-03-27T06:03:00Z</dcterms:created>
  <dcterms:modified xsi:type="dcterms:W3CDTF">2025-12-10T09:10:55Z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