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171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96184" y="101925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42890321"/>
              </p:ext>
            </p:extLst>
          </p:nvPr>
        </p:nvGraphicFramePr>
        <p:xfrm>
          <a:off x="307975" y="2564904"/>
          <a:ext cx="4465638" cy="4186491"/>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513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344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10 желтоқсан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935163">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41824" y="115888"/>
            <a:ext cx="5004205" cy="1908215"/>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a:latin typeface="Times New Roman" panose="02020603050405020304" pitchFamily="18" charset="0"/>
                <a:cs typeface="Times New Roman" panose="02020603050405020304" pitchFamily="18" charset="0"/>
              </a:rPr>
              <a:t>желтоқсанға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10 </a:t>
            </a:r>
            <a:r>
              <a:rPr lang="kk-KZ" sz="1200" b="1" dirty="0">
                <a:latin typeface="Times New Roman" panose="02020603050405020304" pitchFamily="18" charset="0"/>
                <a:cs typeface="Times New Roman" panose="02020603050405020304" pitchFamily="18" charset="0"/>
              </a:rPr>
              <a:t>желтоқсан</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11 </a:t>
            </a:r>
            <a:r>
              <a:rPr lang="ru-RU" sz="1200" b="1" dirty="0" err="1">
                <a:latin typeface="Times New Roman" panose="02020603050405020304" pitchFamily="18" charset="0"/>
                <a:cs typeface="Times New Roman" panose="02020603050405020304" pitchFamily="18" charset="0"/>
              </a:rPr>
              <a:t>желтоқсан</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a:t>
            </a:r>
            <a:r>
              <a:rPr lang="kk-KZ" altLang="ru-RU" sz="1200" dirty="0">
                <a:latin typeface="Times New Roman" panose="02020603050405020304" pitchFamily="18" charset="0"/>
                <a:cs typeface="Times New Roman" panose="02020603050405020304" pitchFamily="18" charset="0"/>
              </a:rPr>
              <a:t>Оңтүстік-шығыстан, шығыстан жел соғады, күші 9–14 м/с. Ауа температурасы түнде 16–18, күндіз 4–6 градус аяз.</a:t>
            </a:r>
          </a:p>
          <a:p>
            <a:pPr algn="ctr"/>
            <a:r>
              <a:rPr lang="kk-KZ" altLang="ru-RU" sz="1150" b="1" dirty="0" smtClean="0">
                <a:latin typeface="Times New Roman" panose="02020603050405020304" pitchFamily="18" charset="0"/>
                <a:cs typeface="Times New Roman" panose="02020603050405020304" pitchFamily="18" charset="0"/>
              </a:rPr>
              <a:t>12 </a:t>
            </a:r>
            <a:r>
              <a:rPr lang="kk-KZ" altLang="ru-RU" sz="1150" b="1" dirty="0">
                <a:latin typeface="Times New Roman" panose="02020603050405020304" pitchFamily="18" charset="0"/>
                <a:cs typeface="Times New Roman" panose="02020603050405020304" pitchFamily="18" charset="0"/>
              </a:rPr>
              <a:t>желтоқсанға </a:t>
            </a:r>
            <a:r>
              <a:rPr lang="ru-RU" altLang="ru-RU" sz="1150" b="1" dirty="0">
                <a:latin typeface="Times New Roman" panose="02020603050405020304" pitchFamily="18" charset="0"/>
                <a:cs typeface="Times New Roman" panose="02020603050405020304" pitchFamily="18" charset="0"/>
              </a:rPr>
              <a:t>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11 </a:t>
            </a:r>
            <a:r>
              <a:rPr lang="ru-RU" sz="1150" b="1" dirty="0" err="1" smtClean="0">
                <a:latin typeface="Times New Roman" panose="02020603050405020304" pitchFamily="18" charset="0"/>
                <a:cs typeface="Times New Roman" panose="02020603050405020304" pitchFamily="18" charset="0"/>
              </a:rPr>
              <a:t>желтоқсан</a:t>
            </a:r>
            <a:r>
              <a:rPr lang="ru-RU" sz="1150" b="1" dirty="0" smtClean="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altLang="ru-RU" sz="1150" b="1" dirty="0" smtClean="0">
                <a:latin typeface="Times New Roman" panose="02020603050405020304" pitchFamily="18" charset="0"/>
                <a:cs typeface="Times New Roman" panose="02020603050405020304" pitchFamily="18" charset="0"/>
              </a:rPr>
              <a:t>12 </a:t>
            </a:r>
            <a:r>
              <a:rPr lang="kk-KZ" altLang="ru-RU" sz="1150" b="1" dirty="0">
                <a:latin typeface="Times New Roman" panose="02020603050405020304" pitchFamily="18" charset="0"/>
                <a:cs typeface="Times New Roman" panose="02020603050405020304" pitchFamily="18" charset="0"/>
              </a:rPr>
              <a:t>желтоқсан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smtClean="0">
                <a:latin typeface="Times New Roman" panose="02020603050405020304" pitchFamily="18" charset="0"/>
                <a:cs typeface="Times New Roman" panose="02020603050405020304" pitchFamily="18" charset="0"/>
              </a:rPr>
              <a:t>Көшпелі</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қар</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жаяу</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бұрқасын</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Оңтүстік-шығыстан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a:t>
            </a:r>
            <a:r>
              <a:rPr lang="ru-RU" sz="1150" dirty="0">
                <a:latin typeface="Times New Roman" panose="02020603050405020304" pitchFamily="18" charset="0"/>
                <a:cs typeface="Times New Roman" panose="02020603050405020304" pitchFamily="18" charset="0"/>
              </a:rPr>
              <a:t>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8-10 градус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10 </a:t>
            </a:r>
            <a:r>
              <a:rPr lang="kk-KZ" altLang="ru-RU" sz="1200" b="1" dirty="0">
                <a:latin typeface="Times New Roman" panose="02020603050405020304" pitchFamily="18" charset="0"/>
                <a:cs typeface="Times New Roman" panose="02020603050405020304" pitchFamily="18" charset="0"/>
              </a:rPr>
              <a:t>желтоқсанға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24487"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tabLst>
                <a:tab pos="1431925" algn="l"/>
              </a:tabLst>
            </a:pP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65001" y="2426236"/>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a:solidFill>
                  <a:schemeClr val="tx1"/>
                </a:solidFill>
                <a:latin typeface="Times New Roman" pitchFamily="18" charset="0"/>
                <a:cs typeface="Times New Roman" pitchFamily="18" charset="0"/>
                <a:sym typeface="+mn-ea"/>
              </a:rPr>
              <a:t>заттардың</a:t>
            </a:r>
            <a:r>
              <a:rPr lang="kk-KZ" altLang="en-US" sz="1200" b="1">
                <a:solidFill>
                  <a:schemeClr val="tx1"/>
                </a:solidFill>
                <a:latin typeface="Times New Roman" pitchFamily="18" charset="0"/>
                <a:cs typeface="Times New Roman" pitchFamily="18" charset="0"/>
                <a:sym typeface="+mn-ea"/>
              </a:rPr>
              <a:t> </a:t>
            </a:r>
            <a:r>
              <a:rPr lang="kk-KZ" altLang="en-US" sz="1200" b="1" smtClean="0">
                <a:solidFill>
                  <a:schemeClr val="tx1"/>
                </a:solidFill>
                <a:latin typeface="Times New Roman" pitchFamily="18" charset="0"/>
                <a:cs typeface="Times New Roman" pitchFamily="18" charset="0"/>
                <a:sym typeface="+mn-ea"/>
              </a:rPr>
              <a:t>сейілуіне </a:t>
            </a:r>
            <a:r>
              <a:rPr lang="kk-KZ" altLang="en-US" sz="120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750759441"/>
              </p:ext>
            </p:extLst>
          </p:nvPr>
        </p:nvGraphicFramePr>
        <p:xfrm>
          <a:off x="5027448" y="4173056"/>
          <a:ext cx="4667576" cy="2231152"/>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r>
                        <a:rPr lang="kk-KZ" sz="1000" b="0" i="0" u="none" strike="noStrike" dirty="0" smtClean="0">
                          <a:solidFill>
                            <a:srgbClr val="000000"/>
                          </a:solidFill>
                          <a:effectLst/>
                          <a:latin typeface="Times New Roman" panose="02020603050405020304" pitchFamily="18" charset="0"/>
                        </a:rPr>
                        <a:t>042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36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0,179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Азот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4</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0,450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ru-RU" sz="1000" b="0" dirty="0" smtClean="0">
                          <a:solidFill>
                            <a:schemeClr val="tx1"/>
                          </a:solidFill>
                          <a:latin typeface="Times New Roman" panose="02020603050405020304" pitchFamily="18" charset="0"/>
                          <a:cs typeface="Times New Roman" panose="02020603050405020304" pitchFamily="18" charset="0"/>
                        </a:rPr>
                        <a:t>Азот </a:t>
                      </a: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21</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0,071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5</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dirty="0">
                <a:solidFill>
                  <a:srgbClr val="000000"/>
                </a:solidFill>
                <a:latin typeface="Times New Roman" panose="02020603050405020304" pitchFamily="18" charset="0"/>
                <a:cs typeface="Times New Roman" panose="02020603050405020304" pitchFamily="18" charset="0"/>
              </a:rPr>
              <a:t> Майған А.Т./</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25418</TotalTime>
  <Words>514</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4907</cp:revision>
  <cp:lastPrinted>2021-07-01T07:38:07Z</cp:lastPrinted>
  <dcterms:created xsi:type="dcterms:W3CDTF">2018-03-27T06:03:00Z</dcterms:created>
  <dcterms:modified xsi:type="dcterms:W3CDTF">2025-12-10T07:47:11Z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