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8" d="100"/>
          <a:sy n="118" d="100"/>
        </p:scale>
        <p:origin x="1843" y="1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3873819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44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Көшпелі бұлтты, түнде қар. </a:t>
            </a:r>
            <a:r>
              <a:rPr lang="kk-KZ" sz="1200" dirty="0">
                <a:latin typeface="Times New Roman" panose="02020603050405020304" pitchFamily="18" charset="0"/>
                <a:ea typeface="Times New Roman" panose="02020603050405020304" pitchFamily="18" charset="0"/>
              </a:rPr>
              <a:t>Солтүстік-батыстан соғатын жел оңтүстік-шығысқа ауысады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түнде 27-29°, күндіз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желтоқсанға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a:t>
            </a:r>
            <a:r>
              <a:rPr lang="" sz="1200" b="1" dirty="0" smtClean="0">
                <a:latin typeface="Times New Roman" panose="02020603050405020304" pitchFamily="18" charset="0"/>
                <a:cs typeface="Times New Roman" panose="02020603050405020304" pitchFamily="18" charset="0"/>
              </a:rPr>
              <a:t>0</a:t>
            </a:r>
            <a:r>
              <a:rPr lang="ru-RU" sz="1200" b="1" dirty="0" smtClean="0">
                <a:latin typeface="Times New Roman" panose="02020603050405020304" pitchFamily="18" charset="0"/>
                <a:cs typeface="Times New Roman" panose="02020603050405020304" pitchFamily="18" charset="0"/>
              </a:rPr>
              <a:t>-</a:t>
            </a:r>
            <a:r>
              <a:rPr lang="ru-RU" sz="1200" b="1" dirty="0" err="1" smtClean="0">
                <a:latin typeface="Times New Roman" panose="02020603050405020304" pitchFamily="18" charset="0"/>
                <a:cs typeface="Times New Roman" panose="02020603050405020304" pitchFamily="18" charset="0"/>
              </a:rPr>
              <a:t>ден</a:t>
            </a:r>
            <a:r>
              <a:rPr lang="ru-RU" sz="1200" b="1" dirty="0" smtClean="0">
                <a:latin typeface="Times New Roman" panose="02020603050405020304" pitchFamily="18" charset="0"/>
                <a:cs typeface="Times New Roman" panose="02020603050405020304" pitchFamily="18" charset="0"/>
              </a:rPr>
              <a:t> 12 </a:t>
            </a:r>
            <a:r>
              <a:rPr lang="kk-KZ" sz="1200" b="1" dirty="0" smtClean="0">
                <a:latin typeface="Times New Roman" panose="02020603050405020304" pitchFamily="18" charset="0"/>
                <a:cs typeface="Times New Roman" panose="02020603050405020304" pitchFamily="18" charset="0"/>
              </a:rPr>
              <a:t>желтоқсан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a:t>
            </a:r>
            <a:r>
              <a:rPr lang="" sz="1200" b="1" dirty="0" smtClean="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2-7 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23-25°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5396" y="22920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81368" y="32645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72925369"/>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5350550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19648</TotalTime>
  <Words>566</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3786</cp:revision>
  <cp:lastPrinted>2021-07-01T03:56:27Z</cp:lastPrinted>
  <dcterms:created xsi:type="dcterms:W3CDTF">2018-03-27T06:03:00Z</dcterms:created>
  <dcterms:modified xsi:type="dcterms:W3CDTF">2025-12-10T08:22:19Z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