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8" y="3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39647786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344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10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11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Оңтүстік-шығыстан жел соғады, күші түнде 3-8, күндіз 7-12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22-24,</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10-12 градус аяз.</a:t>
            </a:r>
          </a:p>
          <a:p>
            <a:pPr indent="355600" algn="just" hangingPunct="1">
              <a:defRPr/>
            </a:pPr>
            <a:r>
              <a:rPr lang="kk-KZ" sz="1200" dirty="0">
                <a:solidFill>
                  <a:prstClr val="black"/>
                </a:solidFill>
                <a:latin typeface="Times New Roman" panose="02020603050405020304" pitchFamily="18" charset="0"/>
                <a:cs typeface="Times New Roman" pitchFamily="18" charset="0"/>
              </a:rPr>
              <a:t>  </a:t>
            </a: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12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11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12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күндіз қар, жаяу бұрқасын. Оңтүстік-шығыстан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10-12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7468403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1087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52</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10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түнде</a:t>
            </a:r>
            <a:r>
              <a:rPr lang="ru-RU" b="1" dirty="0"/>
              <a:t> </a:t>
            </a:r>
            <a:r>
              <a:rPr lang="ru-RU" b="1"/>
              <a:t>жиналуына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1616</TotalTime>
  <Words>668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213</cp:revision>
  <dcterms:modified xsi:type="dcterms:W3CDTF">2025-12-10T08:34:19Z</dcterms:modified>
</cp:coreProperties>
</file>