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3" d="100"/>
          <a:sy n="93" d="100"/>
        </p:scale>
        <p:origin x="108" y="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958273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68221"/>
              </p:ext>
            </p:extLst>
          </p:nvPr>
        </p:nvGraphicFramePr>
        <p:xfrm>
          <a:off x="5007188" y="4360596"/>
          <a:ext cx="4667576" cy="1109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682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осадки (дождь, снег). Ночью и утром гололед. Ветер восточный, юго-восточный 9-14, днем порывы 15-18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 мороза,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1-3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осадки (дождь, снег). Ночью и утром гололед.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139391" y="6329998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28888</TotalTime>
  <Words>605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4080</cp:revision>
  <cp:lastPrinted>2021-10-15T03:50:29Z</cp:lastPrinted>
  <dcterms:created xsi:type="dcterms:W3CDTF">2018-03-27T06:03:00Z</dcterms:created>
  <dcterms:modified xsi:type="dcterms:W3CDTF">2025-12-09T06:46:54Z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