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316085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5125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67173" y="316245"/>
            <a:ext cx="4224138" cy="144655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10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ночью снег, поземок. Ветер северо-западный 9-14 м/с. Температура воздуха ночью и днем 21-23 мороза.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11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юго-западный 7-12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25-27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119123"/>
              </p:ext>
            </p:extLst>
          </p:nvPr>
        </p:nvGraphicFramePr>
        <p:xfrm>
          <a:off x="5134650" y="3763600"/>
          <a:ext cx="4463375" cy="2441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декабря, ночью 11 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53079</TotalTime>
  <Words>657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7435</cp:revision>
  <cp:lastPrinted>2025-08-12T06:13:34Z</cp:lastPrinted>
  <dcterms:created xsi:type="dcterms:W3CDTF">2018-03-27T06:03:00Z</dcterms:created>
  <dcterms:modified xsi:type="dcterms:W3CDTF">2025-12-09T06:45:45Z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