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013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32932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5-10,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 с дальнейшим понижением.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29-31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91404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18532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25250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4228</cp:revision>
  <cp:lastPrinted>2021-10-18T15:52:53Z</cp:lastPrinted>
  <dcterms:created xsi:type="dcterms:W3CDTF">2018-03-27T06:03:00Z</dcterms:created>
  <dcterms:modified xsi:type="dcterms:W3CDTF">2025-12-09T07:58:57Z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