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04" d="100"/>
          <a:sy n="104" d="100"/>
        </p:scale>
        <p:origin x="149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57533736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342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08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09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37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09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декабря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северный ночью 9-14, днем 3-8 м/с. Температура воздуха ночью 24-26, днем 18-20 мороза.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11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10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юго-восточный 3-8 м/с. Температура воздуха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ночью </a:t>
            </a:r>
            <a:r>
              <a:rPr lang="ru-RU" sz="1200">
                <a:latin typeface="Times New Roman" panose="02020603050405020304" pitchFamily="18" charset="0"/>
                <a:ea typeface="SimSun" panose="02010600030101010101" pitchFamily="2" charset="-122"/>
              </a:rPr>
              <a:t>22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-24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401156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827874080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1698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</TotalTime>
  <Words>638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215</cp:revision>
  <dcterms:modified xsi:type="dcterms:W3CDTF">2025-12-09T06:51:38Z</dcterms:modified>
</cp:coreProperties>
</file>