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66307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северный 9-14 м/с. Температура воздуха ночью 28-30, днем 18-20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 м/с. Температура воздуха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38200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25586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3974</cp:revision>
  <cp:lastPrinted>2021-07-01T03:56:27Z</cp:lastPrinted>
  <dcterms:created xsi:type="dcterms:W3CDTF">2018-03-27T06:03:00Z</dcterms:created>
  <dcterms:modified xsi:type="dcterms:W3CDTF">2025-12-09T06:24:12Z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