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849280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снег, метель, гололед. Туман. Ветер северо-западный, северный 6-11 м/с. Температура воздуха ночью 22-24, днем 18-20 мороза.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юго-восточный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5248776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28288</TotalTime>
  <Words>654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5181</cp:revision>
  <cp:lastPrinted>2021-07-01T03:56:27Z</cp:lastPrinted>
  <dcterms:created xsi:type="dcterms:W3CDTF">2018-03-27T06:03:00Z</dcterms:created>
  <dcterms:modified xsi:type="dcterms:W3CDTF">2025-12-09T07:50:23Z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