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5615718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декабря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9386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344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дека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09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дека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9-14, днем порывы 15-20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10-12,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5-7 мороза.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дека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дека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11 дека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без осадков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15-2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10-12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8010814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9803800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Бақытжан Н.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15586</TotalTime>
  <Words>583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3874</cp:revision>
  <cp:lastPrinted>2021-07-01T03:56:27Z</cp:lastPrinted>
  <dcterms:created xsi:type="dcterms:W3CDTF">2018-03-27T06:03:00Z</dcterms:created>
  <dcterms:modified xsi:type="dcterms:W3CDTF">2025-12-09T06:32:29Z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