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4729438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декабря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западный, юго-западный    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/>
              <a:t>.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10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декабря, ночью 11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А.Новиков 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20146</TotalTime>
  <Words>583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7634</cp:revision>
  <cp:lastPrinted>2021-07-01T03:56:27Z</cp:lastPrinted>
  <dcterms:created xsi:type="dcterms:W3CDTF">2018-03-27T06:03:00Z</dcterms:created>
  <dcterms:modified xsi:type="dcterms:W3CDTF">2025-12-09T08:05:12Z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