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200402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метель, гололед. Туман. Ветер северо-западный, северный 6-11 м/с. Температура воздуха ночью 22-24, днем 18-20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 9-14 м/с. Температура воздуха 22-24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31260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25405</TotalTime>
  <Words>609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5021</cp:revision>
  <cp:lastPrinted>2021-07-01T03:56:27Z</cp:lastPrinted>
  <dcterms:created xsi:type="dcterms:W3CDTF">2018-03-27T06:03:00Z</dcterms:created>
  <dcterms:modified xsi:type="dcterms:W3CDTF">2025-12-09T07:49:34Z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