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355641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84842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без осадков. Ночью и утром туман. Ветер восточный, юго-восточный 9-14 м/с. Температура воздуха ночью 8-10, днем 3-5 мороза.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-12 м/с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Температура 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35803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6404</cp:revision>
  <cp:lastPrinted>2021-07-01T03:56:27Z</cp:lastPrinted>
  <dcterms:created xsi:type="dcterms:W3CDTF">2018-03-27T06:03:00Z</dcterms:created>
  <dcterms:modified xsi:type="dcterms:W3CDTF">2025-12-09T06:33:26Z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