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снег, ночью сильный</a:t>
            </a:r>
            <a:r>
              <a:rPr lang="kk-KZ" dirty="0" smtClean="0">
                <a:solidFill>
                  <a:schemeClr val="tx1"/>
                </a:solidFill>
              </a:rPr>
              <a:t> снег. Временами туман, гололед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северо-западный 3-8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и </a:t>
            </a:r>
            <a:r>
              <a:rPr lang="ru-RU" dirty="0" smtClean="0">
                <a:solidFill>
                  <a:schemeClr val="tx1"/>
                </a:solidFill>
              </a:rPr>
              <a:t>днем 7</a:t>
            </a:r>
            <a:r>
              <a:rPr lang="kk-KZ" dirty="0" smtClean="0">
                <a:solidFill>
                  <a:schemeClr val="tx1"/>
                </a:solidFill>
              </a:rPr>
              <a:t>-9 мороза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осадков, </a:t>
            </a:r>
            <a:r>
              <a:rPr lang="ru-RU" sz="1100" dirty="0" smtClean="0">
                <a:solidFill>
                  <a:schemeClr val="tx1"/>
                </a:solidFill>
              </a:rPr>
              <a:t>туман, гололед. Ветер 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34801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27505</TotalTime>
  <Words>773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6623</cp:revision>
  <cp:lastPrinted>2021-07-01T09:11:30Z</cp:lastPrinted>
  <dcterms:created xsi:type="dcterms:W3CDTF">2018-03-27T06:03:00Z</dcterms:created>
  <dcterms:modified xsi:type="dcterms:W3CDTF">2025-12-09T06:49:33Z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