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703563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северный, северо-западный 7-12 м/с. Температура воздуха ночью 15-17, днем 9-11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5425</TotalTime>
  <Words>565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969</cp:revision>
  <cp:lastPrinted>2021-07-01T03:56:27Z</cp:lastPrinted>
  <dcterms:created xsi:type="dcterms:W3CDTF">2024-09-22T07:48:17Z</dcterms:created>
  <dcterms:modified xsi:type="dcterms:W3CDTF">2025-12-09T07:41:25Z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