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94043324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07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Туман. Ветер юго-западный 2-7 м/с. Температура воздуха ночью 1-3 мороза, днем 2-4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метель, гололед.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с переходом на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4629698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4.675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5402</TotalTime>
  <Words>566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966</cp:revision>
  <cp:lastPrinted>2021-07-01T03:56:27Z</cp:lastPrinted>
  <dcterms:created xsi:type="dcterms:W3CDTF">2024-09-22T07:48:17Z</dcterms:created>
  <dcterms:modified xsi:type="dcterms:W3CDTF">2025-12-06T07:30:27Z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