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845" autoAdjust="0"/>
  </p:normalViewPr>
  <p:slideViewPr>
    <p:cSldViewPr showGuides="1">
      <p:cViewPr>
        <p:scale>
          <a:sx n="130" d="100"/>
          <a:sy n="130" d="100"/>
        </p:scale>
        <p:origin x="2730" y="6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87412639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340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декабря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000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декабря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ночью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декабря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рассеивание загрязняющих веществ в атмосфере города. В целом по городу ожидается пониженный уровень загрязнения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75820210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0,092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2853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0,571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0,499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0,083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0,45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0,093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90801"/>
            <a:ext cx="4759889" cy="195438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</a:p>
          <a:p>
            <a:pPr lvl="0" indent="144000" algn="just"/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Облачно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без осадков. Ночью и утром туман. Ветер юго-западный с переходом на северо-западный 5-10 м/с. Температура воздуха ночью 3-5 мороза, днем 0-2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44000" algn="just"/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4400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Облачно, без осадков.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Туман. Ветер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северо-западный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-10 м/с. Температура воздуха 0-2 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Тулепов Л.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35708</TotalTime>
  <Words>601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6393</cp:revision>
  <cp:lastPrinted>2021-07-01T03:56:27Z</cp:lastPrinted>
  <dcterms:created xsi:type="dcterms:W3CDTF">2018-03-27T06:03:00Z</dcterms:created>
  <dcterms:modified xsi:type="dcterms:W3CDTF">2025-12-06T07:27:43Z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