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>
        <p:scale>
          <a:sx n="90" d="100"/>
          <a:sy n="90" d="100"/>
        </p:scale>
        <p:origin x="-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8251130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340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06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06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декабря</a:t>
            </a:r>
          </a:p>
          <a:p>
            <a:pPr indent="3556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снег, поземок, гололед. Ветер юго-западный 7-12 м/с. Температура воздуха ночью и днем 1-3 мороза.</a:t>
            </a:r>
          </a:p>
          <a:p>
            <a:pPr indent="355600" algn="just"/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07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снег, поземок, гололед.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 с переходом на северо-восточный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3-5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64142" y="2287925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182371774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Тұяқ С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Гончарова Л.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647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206</cp:revision>
  <dcterms:modified xsi:type="dcterms:W3CDTF">2025-12-06T07:23:06Z</dcterms:modified>
</cp:coreProperties>
</file>