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70353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0-5 м/с. Температура воздуха ночью 3-5,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792367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57429</TotalTime>
  <Words>590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6552</cp:revision>
  <cp:lastPrinted>2021-02-03T11:37:00Z</cp:lastPrinted>
  <dcterms:created xsi:type="dcterms:W3CDTF">2018-03-27T06:03:00Z</dcterms:created>
  <dcterms:modified xsi:type="dcterms:W3CDTF">2025-12-06T09:25:25Z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