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2977813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07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небольшой снег, гололед. Туман. Ветер юго-западный 5-10 м/с. Температура воздуха ночью 3-5, днем 1-3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08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метель, гололед. Ветер юго-западный  9-14 м/с. Температура воздуха 2-4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188603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25367</TotalTime>
  <Words>606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5018</cp:revision>
  <cp:lastPrinted>2021-07-01T03:56:27Z</cp:lastPrinted>
  <dcterms:created xsi:type="dcterms:W3CDTF">2018-03-27T06:03:00Z</dcterms:created>
  <dcterms:modified xsi:type="dcterms:W3CDTF">2025-12-06T07:24:20Z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