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99381257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5125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340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декабря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72782" y="272256"/>
            <a:ext cx="4224138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декабря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07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/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днем осадки (снег, дождь). Ветер юго-западный 9-14 м/с. Температура воздуха ночью 3-5, днем 0-2 мороза.</a:t>
            </a:r>
          </a:p>
          <a:p>
            <a:pPr algn="just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08 декабря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08 декабря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снег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ru-RU" sz="110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северо-восточный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9-14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7-9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0982070"/>
              </p:ext>
            </p:extLst>
          </p:nvPr>
        </p:nvGraphicFramePr>
        <p:xfrm>
          <a:off x="5134650" y="3763600"/>
          <a:ext cx="4463375" cy="24073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7102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4849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147988" y="2983556"/>
            <a:ext cx="4348931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noFill/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декабря, ночью 08  декабря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</a:t>
            </a:r>
            <a:r>
              <a:rPr lang="ru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52923</TotalTime>
  <Words>661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7425</cp:revision>
  <cp:lastPrinted>2025-08-12T06:13:34Z</cp:lastPrinted>
  <dcterms:created xsi:type="dcterms:W3CDTF">2018-03-27T06:03:00Z</dcterms:created>
  <dcterms:modified xsi:type="dcterms:W3CDTF">2025-12-06T06:18:17Z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