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295435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снег. Гололед.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м/с. Температура воздуха ночью и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поземок. Ветер северо-восточный 5-10 м/с. Температура воздуха ночью 6-8 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49513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25546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3964</cp:revision>
  <cp:lastPrinted>2021-07-01T03:56:27Z</cp:lastPrinted>
  <dcterms:created xsi:type="dcterms:W3CDTF">2018-03-27T06:03:00Z</dcterms:created>
  <dcterms:modified xsi:type="dcterms:W3CDTF">2025-12-06T06:24:48Z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