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8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0189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2401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осадки (дождь, снег). Ночью и утром гололед. Ветер северо-восточный 9-14 м/с. Температура воздуха ночью 0-2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28870</TotalTime>
  <Words>589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4061</cp:revision>
  <cp:lastPrinted>2021-10-15T03:50:29Z</cp:lastPrinted>
  <dcterms:created xsi:type="dcterms:W3CDTF">2018-03-27T06:03:00Z</dcterms:created>
  <dcterms:modified xsi:type="dcterms:W3CDTF">2025-12-06T06:43:37Z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