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92977813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и утром небольшой снег, гололед. Временами туман. Ветер юго-западный 5-10 м/с. Температура воздуха ночью 2-4 мороза, днем около 0 градусов.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07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гололед. Ветер юго-западный 5-10 м/с. Температура воздуха 3-5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0350585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(а):Майған А.Т./Огай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25312</TotalTime>
  <Words>610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5016</cp:revision>
  <cp:lastPrinted>2021-07-01T03:56:27Z</cp:lastPrinted>
  <dcterms:created xsi:type="dcterms:W3CDTF">2018-03-27T06:03:00Z</dcterms:created>
  <dcterms:modified xsi:type="dcterms:W3CDTF">2025-12-05T06:32:05Z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