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553790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542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без осадков. Туман. Ветер юго-восточный 3-8 м/с. Температура воздуха ночью 0-2 мороза, днем 0-2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Облачно, 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Туман.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35733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6398</cp:revision>
  <cp:lastPrinted>2021-07-01T03:56:27Z</cp:lastPrinted>
  <dcterms:created xsi:type="dcterms:W3CDTF">2018-03-27T06:03:00Z</dcterms:created>
  <dcterms:modified xsi:type="dcterms:W3CDTF">2025-12-05T06:38:57Z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