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4" d="100"/>
          <a:sy n="104" d="100"/>
        </p:scale>
        <p:origin x="516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21531264"/>
              </p:ext>
            </p:extLst>
          </p:nvPr>
        </p:nvGraphicFramePr>
        <p:xfrm>
          <a:off x="307975" y="2588895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декабря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7184" y="373932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декабря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Облачно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снег, гололед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западный с переходом на юго-восточный 5-10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</a:rPr>
              <a:t>     О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блачно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юго-западный 5-10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3-5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6728" y="2346935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36728" y="325921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2811953"/>
              </p:ext>
            </p:extLst>
          </p:nvPr>
        </p:nvGraphicFramePr>
        <p:xfrm>
          <a:off x="5036728" y="4201445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0,598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9162644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 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рнст Л.В.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20392</TotalTime>
  <Words>608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3808</cp:revision>
  <cp:lastPrinted>2021-07-01T03:56:27Z</cp:lastPrinted>
  <dcterms:created xsi:type="dcterms:W3CDTF">2018-03-27T06:03:00Z</dcterms:created>
  <dcterms:modified xsi:type="dcterms:W3CDTF">2025-12-05T08:00:51Z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