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22511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декабря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небольшие осадки (дождь, снег), гололед.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4-6, днем 1-3 мороза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северо-восточный 9-14 м/с. Температура воздуха 2-4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декабря, ночью 07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20123</TotalTime>
  <Words>640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7611</cp:revision>
  <cp:lastPrinted>2021-07-01T03:56:27Z</cp:lastPrinted>
  <dcterms:created xsi:type="dcterms:W3CDTF">2018-03-27T06:03:00Z</dcterms:created>
  <dcterms:modified xsi:type="dcterms:W3CDTF">2025-12-05T06:48:42Z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