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8110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небольшие осадки (дождь, снег). Гололед. Ветер юго-западный, западный 2-7 м/с. Температура воздуха ночью 2-4 мороза, днем около 0 градуса.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гололед. Ветер юго-западный 5-10 м/с. Температура воздуха ночью 3-5 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992776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25519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3963</cp:revision>
  <cp:lastPrinted>2021-07-01T03:56:27Z</cp:lastPrinted>
  <dcterms:created xsi:type="dcterms:W3CDTF">2018-03-27T06:03:00Z</dcterms:created>
  <dcterms:modified xsi:type="dcterms:W3CDTF">2025-12-05T05:57:33Z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