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06902877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339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05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/>
              <a:t> 05</a:t>
            </a:r>
            <a:r>
              <a:rPr lang="kk-KZ"/>
              <a:t> </a:t>
            </a:r>
            <a:r>
              <a:rPr lang="kk-KZ" dirty="0"/>
              <a:t>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06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05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декабря</a:t>
            </a:r>
          </a:p>
          <a:p>
            <a:pPr indent="35560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временами небольшой снег, туман, гололед. Ветер юго-западный ночью 3-8, днем 7-12 м/с. Температура воздуха ночью 2-4, днем 0-2 мороза.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07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06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indent="355600" algn="just"/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снег, поземок, г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ололед. Ветер юг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 м/с. Температура воздуха 3-5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64142" y="2287925"/>
            <a:ext cx="4492304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Ночью 06 декабря метеорологические условия будут способствовать </a:t>
            </a:r>
            <a:r>
              <a:rPr lang="ru-RU" b="1" dirty="0"/>
              <a:t>накоплению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351256964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1032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4977132" y="326362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Тұяқ С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</a:t>
            </a:r>
            <a:r>
              <a:rPr lang="ru-RU" sz="110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</TotalTime>
  <Words>653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201</cp:revision>
  <dcterms:modified xsi:type="dcterms:W3CDTF">2025-12-05T08:04:39Z</dcterms:modified>
</cp:coreProperties>
</file>