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8583816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0434393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ночью и утром осадки (дождь, снег), туман. Ветер восточный 5-10 м/с. Температура воздуха ночью 0-2, днем 8-10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небольшие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Әмірова 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14296</TotalTime>
  <Words>630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3850</cp:revision>
  <cp:lastPrinted>2021-07-01T03:56:27Z</cp:lastPrinted>
  <dcterms:created xsi:type="dcterms:W3CDTF">2018-03-27T06:03:00Z</dcterms:created>
  <dcterms:modified xsi:type="dcterms:W3CDTF">2025-12-05T06:20:54Z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