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108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54202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4184159"/>
              </p:ext>
            </p:extLst>
          </p:nvPr>
        </p:nvGraphicFramePr>
        <p:xfrm>
          <a:off x="5007188" y="4360596"/>
          <a:ext cx="4667576" cy="1109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682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ночью небольшие осадки (дождь, снег), днем дождь. Ветер восточный 9-14 м/с. Температура воздуха ночью 0-2, днем 4-6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2025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Адылбаева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Г.Б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28919</TotalTime>
  <Words>595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4076</cp:revision>
  <cp:lastPrinted>2021-10-15T03:50:29Z</cp:lastPrinted>
  <dcterms:created xsi:type="dcterms:W3CDTF">2018-03-27T06:03:00Z</dcterms:created>
  <dcterms:modified xsi:type="dcterms:W3CDTF">2025-12-05T06:51:13Z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