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256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65579640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№338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На дорогах гололедица. Временами туман. Ветер юго-западный, западный 7-12 м/с. Температура воздуха ночью 3-5, днем 1-3 мороза.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снег, низовая метель, гололед. Туман. Ветер юго-западный 9-14, порывы 15-20 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4-6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6465046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2.333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28211</TotalTime>
  <Words>663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5175</cp:revision>
  <cp:lastPrinted>2021-07-01T03:56:27Z</cp:lastPrinted>
  <dcterms:created xsi:type="dcterms:W3CDTF">2018-03-27T06:03:00Z</dcterms:created>
  <dcterms:modified xsi:type="dcterms:W3CDTF">2025-12-04T07:48:15Z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