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33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0890490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декабря 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снег, днем осадки (дождь, снег). Низовая метель, гололед. Ветер юго-западный, западный 5-10, порывы 15-18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1° мороза-1°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</a:rPr>
              <a:t>     О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6728" y="23469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728" y="325921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495515"/>
              </p:ext>
            </p:extLst>
          </p:nvPr>
        </p:nvGraphicFramePr>
        <p:xfrm>
          <a:off x="5036728" y="420144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9162644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Э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20384</TotalTime>
  <Words>623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3805</cp:revision>
  <cp:lastPrinted>2021-07-01T03:56:27Z</cp:lastPrinted>
  <dcterms:created xsi:type="dcterms:W3CDTF">2018-03-27T06:03:00Z</dcterms:created>
  <dcterms:modified xsi:type="dcterms:W3CDTF">2025-12-04T07:29:07Z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