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№338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декабря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декабря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ный 2-7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/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06 декабря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05 декабря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06 декабря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осадки (дождь, снег)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3-8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46166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433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0,866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5420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1,084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75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0,376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96</a:t>
                      </a:r>
                      <a:endParaRPr lang="ru-RU" sz="12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0,24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0,038</a:t>
                      </a:r>
                      <a:endParaRPr lang="ru-RU" sz="12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Айтуган А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21886</TotalTime>
  <Words>569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5371</cp:revision>
  <cp:lastPrinted>2021-07-01T03:56:27Z</cp:lastPrinted>
  <dcterms:created xsi:type="dcterms:W3CDTF">2018-03-27T06:03:00Z</dcterms:created>
  <dcterms:modified xsi:type="dcterms:W3CDTF">2025-12-04T07:16:09Z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