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9613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северный 1-6 м/с. Температура воздуха ночью 8-10 мороза,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9831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54151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15572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3867</cp:revision>
  <cp:lastPrinted>2021-07-01T03:56:27Z</cp:lastPrinted>
  <dcterms:created xsi:type="dcterms:W3CDTF">2018-03-27T06:03:00Z</dcterms:created>
  <dcterms:modified xsi:type="dcterms:W3CDTF">2025-12-04T06:46:15Z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