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3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953185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низовая метель, гололед. Ветер южный, юго-западный 5-10, утром и днем порывы 15-18 м/с. Температура воздуха ночью и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592788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6041" y="218532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6041" y="313259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25148</TotalTime>
  <Words>702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4211</cp:revision>
  <cp:lastPrinted>2021-10-18T15:52:53Z</cp:lastPrinted>
  <dcterms:created xsi:type="dcterms:W3CDTF">2018-03-27T06:03:00Z</dcterms:created>
  <dcterms:modified xsi:type="dcterms:W3CDTF">2025-12-04T07:26:07Z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