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62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540853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туман. Ветер юго-западный 2-7 м/с. Температура воздуха ночью 6-8 мороза, днем 1 мороза-1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ночью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4824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5383</TotalTime>
  <Words>565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963</cp:revision>
  <cp:lastPrinted>2021-07-01T03:56:27Z</cp:lastPrinted>
  <dcterms:created xsi:type="dcterms:W3CDTF">2024-09-22T07:48:17Z</dcterms:created>
  <dcterms:modified xsi:type="dcterms:W3CDTF">2025-12-04T07:47:40Z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