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376123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2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272256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05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ночью и утром осадки (дождь, снег), низовая метель, гололед. Ветер западный 9-14, порывы 15-20 м/с. Температура воздуха ночью и днем около 0 градусов.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небольшой снег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северо-западный 9-14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3-5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658014"/>
              </p:ext>
            </p:extLst>
          </p:nvPr>
        </p:nvGraphicFramePr>
        <p:xfrm>
          <a:off x="5134650" y="3763600"/>
          <a:ext cx="4463375" cy="2350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2.713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декабря, ночью 06 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52862</TotalTime>
  <Words>671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7418</cp:revision>
  <cp:lastPrinted>2025-08-12T06:13:34Z</cp:lastPrinted>
  <dcterms:created xsi:type="dcterms:W3CDTF">2018-03-27T06:03:00Z</dcterms:created>
  <dcterms:modified xsi:type="dcterms:W3CDTF">2025-12-04T06:49:32Z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