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5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5535299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04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04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04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декабря</a:t>
            </a:r>
          </a:p>
          <a:p>
            <a:pPr indent="3556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небольшой снег, гололед, поземок. Ветер западный 9-14 м/с. Температура воздуха ночью 1-3 мороза, днем около 0 градусов.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поземок, 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ололед. Ветер юг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2-4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64142" y="2287925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852378612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1249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Тұяқ С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644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196</cp:revision>
  <dcterms:modified xsi:type="dcterms:W3CDTF">2025-12-04T09:16:33Z</dcterms:modified>
</cp:coreProperties>
</file>