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602696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снег, временами сильный снег, низовая метель.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южный, юго-западный 5-10, днем порывы 15-18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956841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20275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3780</cp:revision>
  <cp:lastPrinted>2021-10-14T11:15:53Z</cp:lastPrinted>
  <dcterms:created xsi:type="dcterms:W3CDTF">2018-03-27T06:03:00Z</dcterms:created>
  <dcterms:modified xsi:type="dcterms:W3CDTF">2025-12-04T07:33:53Z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