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242482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04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smtClean="0">
                <a:latin typeface="Times New Roman" panose="02020603050405020304" pitchFamily="18" charset="0"/>
                <a:cs typeface="Times New Roman" panose="02020603050405020304" pitchFamily="18" charset="0"/>
                <a:sym typeface="+mn-ea"/>
              </a:rPr>
              <a:t>Б</a:t>
            </a:r>
            <a:r>
              <a:rPr lang="kk-KZ" sz="115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Солтүстік-батыстан жел соғады, күші 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0-2 градус суық болады.</a:t>
            </a:r>
          </a:p>
          <a:p>
            <a:pPr algn="ctr"/>
            <a:r>
              <a:rPr lang="kk-KZ" sz="1150" b="1" dirty="0" smtClean="0">
                <a:latin typeface="Times New Roman" panose="02020603050405020304" pitchFamily="18" charset="0"/>
                <a:cs typeface="Times New Roman" panose="02020603050405020304" pitchFamily="18" charset="0"/>
              </a:rPr>
              <a:t>05 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04</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05</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Солтүстік-батыстан жел соғады, күші 0-5 м/с. Ауа температурасы 1-3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838182"/>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4861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желтоқсанда,</a:t>
            </a:r>
            <a:r>
              <a:rPr lang="ru-RU" sz="1150" dirty="0" smtClean="0">
                <a:solidFill>
                  <a:schemeClr val="tx1"/>
                </a:solidFill>
                <a:latin typeface="Times New Roman" panose="02020603050405020304" pitchFamily="18" charset="0"/>
                <a:cs typeface="Times New Roman" panose="02020603050405020304" pitchFamily="18" charset="0"/>
              </a:rPr>
              <a:t> 05</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37991</TotalTime>
  <Words>517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6297</cp:revision>
  <cp:lastPrinted>2021-07-01T07:38:07Z</cp:lastPrinted>
  <dcterms:created xsi:type="dcterms:W3CDTF">2018-03-27T06:03:00Z</dcterms:created>
  <dcterms:modified xsi:type="dcterms:W3CDTF">2025-12-03T08:36:40Z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