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a:t>
                      </a:r>
                      <a:r>
                        <a:rPr lang="kk-KZ" altLang="zh-CN" sz="1200" b="1" i="1" baseline="0">
                          <a:solidFill>
                            <a:schemeClr val="tx2"/>
                          </a:solidFill>
                          <a:latin typeface="Times New Roman" panose="02020603050405020304" pitchFamily="18" charset="0"/>
                          <a:cs typeface="Times New Roman" panose="02020603050405020304" pitchFamily="18" charset="0"/>
                        </a:rPr>
                        <a:t>жыл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688807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38938"/>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04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03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04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жауын-шашын (жаңбыр, қар</a:t>
            </a:r>
            <a:r>
              <a:rPr lang="kk-KZ" sz="1100" dirty="0" smtClean="0">
                <a:latin typeface="Times New Roman" pitchFamily="18" charset="0"/>
                <a:cs typeface="Times New Roman" pitchFamily="18" charset="0"/>
              </a:rPr>
              <a:t>), көктайғақ, жаяу бұрқасын. </a:t>
            </a:r>
            <a:r>
              <a:rPr lang="kk-KZ" sz="1100" dirty="0">
                <a:latin typeface="Times New Roman" pitchFamily="18" charset="0"/>
                <a:cs typeface="Times New Roman" pitchFamily="18" charset="0"/>
              </a:rPr>
              <a:t>Батыстан жел соғады, түнде күші 9-14 м/с, күндіз 15-20 м/с. Ауа температурасы түнде және күндіз  0-2 градус аяз.</a:t>
            </a:r>
          </a:p>
          <a:p>
            <a:pPr indent="182563" algn="ctr"/>
            <a:r>
              <a:rPr lang="kk-KZ" altLang="ru-RU" sz="1050" b="1" dirty="0">
                <a:solidFill>
                  <a:srgbClr val="000000"/>
                </a:solidFill>
                <a:latin typeface="Times New Roman" pitchFamily="18" charset="0"/>
                <a:cs typeface="Times New Roman" pitchFamily="18" charset="0"/>
              </a:rPr>
              <a:t>05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04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 Бұлтты, жауын-шашын (жаңбыр, қар), жаяу бұрқасын, көктайғақ.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05</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17570</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7233</cp:revision>
  <cp:lastPrinted>2021-07-01T03:56:27Z</cp:lastPrinted>
  <dcterms:created xsi:type="dcterms:W3CDTF">2018-03-27T06:03:00Z</dcterms:created>
  <dcterms:modified xsi:type="dcterms:W3CDTF">2025-12-03T06:48:23Z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