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50370995"/>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№337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03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2454518"/>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желтоқсанға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03 желтоқсан</a:t>
            </a:r>
            <a:r>
              <a:rPr lang="ru-RU"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04 </a:t>
            </a:r>
            <a:r>
              <a:rPr lang="ru-RU" sz="1200" b="1" dirty="0" err="1" smtClean="0">
                <a:latin typeface="Times New Roman" panose="02020603050405020304" pitchFamily="18" charset="0"/>
                <a:cs typeface="Times New Roman" panose="02020603050405020304" pitchFamily="18" charset="0"/>
              </a:rPr>
              <a:t>желтоқсан</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smtClean="0">
                <a:latin typeface="Times New Roman" panose="02020603050405020304" pitchFamily="18" charset="0"/>
                <a:cs typeface="Times New Roman" panose="02020603050405020304" pitchFamily="18" charset="0"/>
              </a:rPr>
              <a:t>жауын-шашынсыз. Оңтүстік-батыстан</a:t>
            </a:r>
            <a:r>
              <a:rPr lang="kk-KZ" altLang="ru-RU" sz="1200" dirty="0">
                <a:latin typeface="Times New Roman" panose="02020603050405020304" pitchFamily="18" charset="0"/>
                <a:cs typeface="Times New Roman" panose="02020603050405020304" pitchFamily="18" charset="0"/>
              </a:rPr>
              <a:t>, батыстан жел соғады, күші 6-11 м/с</a:t>
            </a:r>
            <a:r>
              <a:rPr lang="kk-KZ" altLang="ru-RU" sz="1200" dirty="0" smtClean="0">
                <a:latin typeface="Times New Roman" panose="02020603050405020304" pitchFamily="18" charset="0"/>
                <a:cs typeface="Times New Roman" panose="02020603050405020304" pitchFamily="18" charset="0"/>
              </a:rPr>
              <a:t>. Ауа </a:t>
            </a:r>
            <a:r>
              <a:rPr lang="kk-KZ" altLang="ru-RU" sz="1200" dirty="0">
                <a:latin typeface="Times New Roman" panose="02020603050405020304" pitchFamily="18" charset="0"/>
                <a:cs typeface="Times New Roman" panose="02020603050405020304" pitchFamily="18" charset="0"/>
              </a:rPr>
              <a:t>температурасы түнде 1-3 градус аяз, күндіз </a:t>
            </a:r>
            <a:r>
              <a:rPr lang="kk-KZ" altLang="ru-RU" sz="1200" dirty="0" smtClean="0">
                <a:latin typeface="Times New Roman" panose="02020603050405020304" pitchFamily="18" charset="0"/>
                <a:cs typeface="Times New Roman" panose="02020603050405020304" pitchFamily="18" charset="0"/>
              </a:rPr>
              <a:t>0-2 </a:t>
            </a:r>
            <a:r>
              <a:rPr lang="kk-KZ" altLang="ru-RU" sz="1200" dirty="0">
                <a:latin typeface="Times New Roman" panose="02020603050405020304" pitchFamily="18" charset="0"/>
                <a:cs typeface="Times New Roman" panose="02020603050405020304" pitchFamily="18" charset="0"/>
              </a:rPr>
              <a:t>градус жылы.</a:t>
            </a:r>
          </a:p>
          <a:p>
            <a:pPr algn="just"/>
            <a:endParaRPr lang="kk-KZ" altLang="ru-RU" sz="1200"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05 желтоқсанға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ru-RU" sz="1150" b="1" dirty="0">
                <a:latin typeface="Times New Roman" panose="02020603050405020304" pitchFamily="18" charset="0"/>
                <a:cs typeface="Times New Roman" panose="02020603050405020304" pitchFamily="18" charset="0"/>
              </a:rPr>
              <a:t>04 </a:t>
            </a:r>
            <a:r>
              <a:rPr lang="ru-RU" sz="1150" b="1" dirty="0" err="1">
                <a:latin typeface="Times New Roman" panose="02020603050405020304" pitchFamily="18" charset="0"/>
                <a:cs typeface="Times New Roman" panose="02020603050405020304" pitchFamily="18" charset="0"/>
              </a:rPr>
              <a:t>желтоқсан</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altLang="ru-RU" sz="1150" b="1" dirty="0">
                <a:latin typeface="Times New Roman" panose="02020603050405020304" pitchFamily="18" charset="0"/>
                <a:cs typeface="Times New Roman" panose="02020603050405020304" pitchFamily="18" charset="0"/>
              </a:rPr>
              <a:t>05 желтоқсан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Солтүстік-батыстан</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оңтүстік-шығысқа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ауысатын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Ауа</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1-3 </a:t>
            </a:r>
            <a:r>
              <a:rPr lang="ru-RU" sz="1150" dirty="0">
                <a:latin typeface="Times New Roman" panose="02020603050405020304" pitchFamily="18" charset="0"/>
                <a:cs typeface="Times New Roman" panose="02020603050405020304" pitchFamily="18" charset="0"/>
              </a:rPr>
              <a:t>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03 желтоқсанға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a:t>
            </a:r>
            <a:r>
              <a:rPr lang="kk-KZ" altLang="en-US" sz="1200"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834937287"/>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3443">
                  <a:extLst>
                    <a:ext uri="{9D8B030D-6E8A-4147-A177-3AD203B41FA5}">
                      <a16:colId xmlns:a16="http://schemas.microsoft.com/office/drawing/2014/main" xmlns="" val="3583770891"/>
                    </a:ext>
                  </a:extLst>
                </a:gridCol>
                <a:gridCol w="1435564">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1696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0.339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0.781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65568" y="1484784"/>
            <a:ext cx="826323" cy="369332"/>
          </a:xfrm>
          <a:prstGeom prst="rect">
            <a:avLst/>
          </a:prstGeom>
        </p:spPr>
        <p:txBody>
          <a:bodyPr wrap="squar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Рахметова Ж.А</a:t>
            </a:r>
            <a:r>
              <a:rPr lang="kk-KZ" altLang="ru-RU" sz="1200" b="1" i="1" smtClean="0">
                <a:solidFill>
                  <a:srgbClr val="000000"/>
                </a:solidFill>
                <a:latin typeface="Times New Roman" panose="02020603050405020304" pitchFamily="18" charset="0"/>
                <a:cs typeface="Times New Roman" panose="02020603050405020304" pitchFamily="18" charset="0"/>
              </a:rPr>
              <a:t>./Кириллова </a:t>
            </a:r>
            <a:r>
              <a:rPr lang="kk-KZ" altLang="ru-RU" sz="1200" b="1" i="1" dirty="0" smtClean="0">
                <a:solidFill>
                  <a:srgbClr val="000000"/>
                </a:solidFill>
                <a:latin typeface="Times New Roman" panose="02020603050405020304" pitchFamily="18" charset="0"/>
                <a:cs typeface="Times New Roman" panose="02020603050405020304" pitchFamily="18" charset="0"/>
              </a:rPr>
              <a:t>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27555</TotalTime>
  <Words>552</Words>
  <Application>Microsoft Office PowerPoint</Application>
  <PresentationFormat>Лист A4 (210x297 мм)</PresentationFormat>
  <Paragraphs>89</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5035</cp:revision>
  <cp:lastPrinted>2021-07-01T07:38:07Z</cp:lastPrinted>
  <dcterms:created xsi:type="dcterms:W3CDTF">2018-03-27T06:03:00Z</dcterms:created>
  <dcterms:modified xsi:type="dcterms:W3CDTF">2025-12-03T06:49:20Z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